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FD2A3-1903-448C-8322-FCE61C9DCD1E}" type="datetimeFigureOut">
              <a:rPr lang="fr-FR" smtClean="0"/>
              <a:pPr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49021-22A2-4FB7-B34F-25EF21B6F7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500034" y="142852"/>
            <a:ext cx="8001056" cy="121444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285728"/>
            <a:ext cx="114300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857356" y="285728"/>
            <a:ext cx="549615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جامعة </a:t>
            </a:r>
            <a:r>
              <a:rPr lang="ar-S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محمد </a:t>
            </a:r>
            <a:r>
              <a:rPr lang="ar-SA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بوضياف</a:t>
            </a:r>
            <a:r>
              <a:rPr lang="ar-S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المسيلة</a:t>
            </a:r>
          </a:p>
          <a:p>
            <a:pPr algn="ctr"/>
            <a:r>
              <a:rPr lang="ar-SA" sz="2800" b="1" cap="all" spc="0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المديرية الفرعية للمستخدمين والتكوين</a:t>
            </a:r>
            <a:endParaRPr lang="fr-FR" sz="2800" b="1" cap="all" spc="0" dirty="0">
              <a:ln/>
              <a:solidFill>
                <a:schemeClr val="accent4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9" name="Image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500034" y="1643050"/>
            <a:ext cx="8001056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تحت رعاية السيد 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مدير الجامعة السيد  الدكتور 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pPr algn="ctr" rtl="1"/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بودلاعة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عمار</a:t>
            </a:r>
          </a:p>
          <a:p>
            <a:pPr algn="ctr" rtl="1"/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في 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إطار تجسيد مبدأ 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الحوكمة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وتكريس 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العقلنة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في التسيير الإداري والمالي ، وفي إطار تجسيد سياسة الدولة الرامية إلى 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عصرنة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ورقمنة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الإدارة والمؤسسات العمومية وكيفية تسييرها للوصول إلى التسيير بالأهداف ، ومن ذلك كان لزوما علينا برمجة دورات تكوينية لإطارات الجامعة لتحقيق الغاية المرجوة </a:t>
            </a:r>
          </a:p>
          <a:p>
            <a:pPr algn="ctr" rtl="1"/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وعليه تم برمجة </a:t>
            </a:r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أولى الدورات التكوينية تحت عنوان </a:t>
            </a:r>
          </a:p>
          <a:p>
            <a:pPr algn="ctr" rtl="1"/>
            <a:r>
              <a:rPr lang="ar-S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السكرتارية الإلكترونية </a:t>
            </a:r>
            <a:endParaRPr lang="fr-FR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Image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85728"/>
            <a:ext cx="107157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 descr="secretariat electroniqu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Rectangle à coins arrondis 5"/>
          <p:cNvSpPr/>
          <p:nvPr/>
        </p:nvSpPr>
        <p:spPr>
          <a:xfrm>
            <a:off x="2928926" y="214290"/>
            <a:ext cx="6072262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cap="all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تنظم جامعة المسيلة دورة </a:t>
            </a:r>
            <a:r>
              <a:rPr lang="ar-SA" sz="3600" b="1" cap="all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تكوينية </a:t>
            </a:r>
            <a:r>
              <a:rPr lang="ar-SA" sz="3600" b="1" cap="all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حول</a:t>
            </a:r>
            <a:endParaRPr lang="fr-FR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Flèche vers le bas 9"/>
          <p:cNvSpPr/>
          <p:nvPr/>
        </p:nvSpPr>
        <p:spPr>
          <a:xfrm>
            <a:off x="6072198" y="1571612"/>
            <a:ext cx="285752" cy="500066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3571868" y="2857496"/>
            <a:ext cx="5357850" cy="164307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perspectiveBelow"/>
              <a:lightRig rig="threePt" dir="t"/>
            </a:scene3d>
          </a:bodyPr>
          <a:lstStyle/>
          <a:p>
            <a:pPr algn="ctr" rtl="1"/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يوم الثلاثاء 2024/11/12</a:t>
            </a:r>
          </a:p>
          <a:p>
            <a:pPr algn="ctr"/>
            <a:r>
              <a:rPr lang="ar-SA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على الساعة 09:00 صباحا </a:t>
            </a:r>
          </a:p>
          <a:p>
            <a:pPr algn="ctr"/>
            <a:r>
              <a:rPr lang="ar-SA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بمركز الحسابات جامعة وسط</a:t>
            </a:r>
            <a:endParaRPr lang="fr-F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Virage 13"/>
          <p:cNvSpPr/>
          <p:nvPr/>
        </p:nvSpPr>
        <p:spPr>
          <a:xfrm rot="10800000">
            <a:off x="5751247" y="4530140"/>
            <a:ext cx="1091910" cy="1323271"/>
          </a:xfrm>
          <a:prstGeom prst="ben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214414" y="4929198"/>
            <a:ext cx="4429156" cy="13573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تحت إشراف كل من السادة:</a:t>
            </a:r>
          </a:p>
          <a:p>
            <a:pPr algn="r" rtl="1">
              <a:buFontTx/>
              <a:buChar char="-"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الأستاذ / لكحل مفتاح </a:t>
            </a:r>
          </a:p>
          <a:p>
            <a:pPr algn="r" rtl="1">
              <a:buFontTx/>
              <a:buChar char="-"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المهندس /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زعيتر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هشام</a:t>
            </a:r>
          </a:p>
          <a:p>
            <a:pPr algn="r" rtl="1">
              <a:buFontTx/>
              <a:buChar char="-"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مساعد المهندس /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لعوبي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عادل </a:t>
            </a:r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7072330" y="5857892"/>
            <a:ext cx="1857388" cy="857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900" b="1" cap="all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جامعة محمد </a:t>
            </a:r>
            <a:r>
              <a:rPr lang="ar-SA" sz="900" b="1" cap="all" dirty="0" err="1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بوضياف</a:t>
            </a:r>
            <a:r>
              <a:rPr lang="ar-SA" sz="900" b="1" cap="all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المسيلة</a:t>
            </a:r>
          </a:p>
          <a:p>
            <a:pPr algn="ctr"/>
            <a:r>
              <a:rPr lang="ar-SA" sz="900" b="1" cap="all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المديرية </a:t>
            </a:r>
            <a:r>
              <a:rPr lang="ar-SA" sz="900" b="1" cap="all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الفرعية للمستخدمين والتكوين</a:t>
            </a:r>
            <a:endParaRPr lang="fr-FR" sz="900" b="1" cap="all" dirty="0" smtClean="0">
              <a:ln/>
              <a:solidFill>
                <a:schemeClr val="accent4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fr-FR" dirty="0"/>
          </a:p>
        </p:txBody>
      </p:sp>
      <p:pic>
        <p:nvPicPr>
          <p:cNvPr id="18" name="Image 1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6286520"/>
            <a:ext cx="571505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e-secretary-h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143372" cy="6858000"/>
          </a:xfrm>
        </p:spPr>
      </p:pic>
      <p:sp>
        <p:nvSpPr>
          <p:cNvPr id="5" name="Rectangle 4"/>
          <p:cNvSpPr/>
          <p:nvPr/>
        </p:nvSpPr>
        <p:spPr>
          <a:xfrm>
            <a:off x="4429124" y="1714488"/>
            <a:ext cx="4429156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SA" sz="3200" b="1" cap="none" spc="0" dirty="0" smtClean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يرجى من جميع المعنيين الحضور للاستفادة من هذه الدورة حيث </a:t>
            </a:r>
            <a:r>
              <a:rPr lang="ar-SA" sz="3200" b="1" dirty="0" smtClean="0">
                <a:solidFill>
                  <a:schemeClr val="accent4">
                    <a:lumMod val="75000"/>
                  </a:schemeClr>
                </a:solidFill>
              </a:rPr>
              <a:t>يهدف </a:t>
            </a:r>
            <a:r>
              <a:rPr lang="ar-SA" sz="3200" b="1" dirty="0" smtClean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هذا التكوين للسماح للمشاركين بتطوير ومواكبة التسيير الإداري الحديث من أجل رقي جامعة </a:t>
            </a:r>
            <a:r>
              <a:rPr lang="ar-SA" sz="3200" b="1" dirty="0" smtClean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المسيلة </a:t>
            </a:r>
          </a:p>
          <a:p>
            <a:pPr algn="ctr"/>
            <a:r>
              <a:rPr lang="ar-SA" sz="3200" b="1" dirty="0" smtClean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وجعلها </a:t>
            </a:r>
            <a:r>
              <a:rPr lang="ar-SA" sz="3200" b="1" dirty="0" smtClean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في مصاف </a:t>
            </a:r>
            <a:r>
              <a:rPr lang="ar-SA" sz="3200" b="1" dirty="0" smtClean="0">
                <a:solidFill>
                  <a:schemeClr val="accent4">
                    <a:lumMod val="75000"/>
                  </a:schemeClr>
                </a:solidFill>
              </a:rPr>
              <a:t>الأوائل </a:t>
            </a:r>
            <a:r>
              <a:rPr lang="ar-SA" sz="3200" b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429124" y="357166"/>
            <a:ext cx="4071966" cy="857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جامعة محمد </a:t>
            </a:r>
            <a:r>
              <a:rPr lang="ar-SA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بوضياف</a:t>
            </a:r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المسيلة</a:t>
            </a:r>
          </a:p>
          <a:p>
            <a:pPr algn="ctr"/>
            <a:r>
              <a:rPr lang="ar-SA" sz="1600" b="1" cap="all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المديرية الفرعية للمستخدمين والتكوين</a:t>
            </a:r>
            <a:endParaRPr lang="fr-FR" sz="1600" b="1" cap="all" dirty="0">
              <a:ln/>
              <a:solidFill>
                <a:schemeClr val="accent4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Imag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785794"/>
            <a:ext cx="571505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785794"/>
            <a:ext cx="571505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643042" y="5357826"/>
            <a:ext cx="5799986" cy="923330"/>
          </a:xfrm>
          <a:prstGeom prst="rect">
            <a:avLst/>
          </a:prstGeom>
          <a:solidFill>
            <a:schemeClr val="accent2"/>
          </a:solidFill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SA" sz="5400" b="1" dirty="0" smtClean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حضوركم ضروري وأكيد </a:t>
            </a:r>
            <a:endParaRPr lang="fr-FR" sz="5400" b="1" dirty="0">
              <a:ln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160</Words>
  <Application>Microsoft Office PowerPoint</Application>
  <PresentationFormat>Affichage à l'écran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8</cp:revision>
  <dcterms:created xsi:type="dcterms:W3CDTF">2024-11-06T13:21:39Z</dcterms:created>
  <dcterms:modified xsi:type="dcterms:W3CDTF">2024-11-07T08:39:23Z</dcterms:modified>
</cp:coreProperties>
</file>